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0"/>
    <p:sldId id="257" r:id="rId31"/>
    <p:sldId id="258" r:id="rId32"/>
    <p:sldId id="259" r:id="rId33"/>
    <p:sldId id="260" r:id="rId34"/>
    <p:sldId id="261" r:id="rId35"/>
    <p:sldId id="262" r:id="rId36"/>
    <p:sldId id="263" r:id="rId37"/>
    <p:sldId id="264" r:id="rId38"/>
    <p:sldId id="265" r:id="rId39"/>
    <p:sldId id="266" r:id="rId40"/>
    <p:sldId id="267" r:id="rId41"/>
    <p:sldId id="268" r:id="rId42"/>
    <p:sldId id="269" r:id="rId43"/>
    <p:sldId id="270" r:id="rId44"/>
  </p:sldIdLst>
  <p:sldSz cx="18288000" cy="10287000"/>
  <p:notesSz cx="6858000" cy="9144000"/>
  <p:embeddedFontLst>
    <p:embeddedFont>
      <p:font typeface="Glacial Indifference" charset="1" panose="00000000000000000000"/>
      <p:regular r:id="rId6"/>
    </p:embeddedFont>
    <p:embeddedFont>
      <p:font typeface="Glacial Indifference Bold" charset="1" panose="00000800000000000000"/>
      <p:regular r:id="rId7"/>
    </p:embeddedFont>
    <p:embeddedFont>
      <p:font typeface="Glacial Indifference Italics" charset="1" panose="00000000000000000000"/>
      <p:regular r:id="rId8"/>
    </p:embeddedFont>
    <p:embeddedFont>
      <p:font typeface="Glacial Indifference Bold Italics" charset="1" panose="00000800000000000000"/>
      <p:regular r:id="rId9"/>
    </p:embeddedFont>
    <p:embeddedFont>
      <p:font typeface="Arimo" charset="1" panose="020B0604020202020204"/>
      <p:regular r:id="rId10"/>
    </p:embeddedFont>
    <p:embeddedFont>
      <p:font typeface="Arimo Bold" charset="1" panose="020B0704020202020204"/>
      <p:regular r:id="rId11"/>
    </p:embeddedFont>
    <p:embeddedFont>
      <p:font typeface="Arimo Italics" charset="1" panose="020B0604020202090204"/>
      <p:regular r:id="rId12"/>
    </p:embeddedFont>
    <p:embeddedFont>
      <p:font typeface="Arimo Bold Italics" charset="1" panose="020B0704020202090204"/>
      <p:regular r:id="rId13"/>
    </p:embeddedFont>
    <p:embeddedFont>
      <p:font typeface="Just Another Hand" charset="1" panose="02000506000000020003"/>
      <p:regular r:id="rId14"/>
    </p:embeddedFont>
    <p:embeddedFont>
      <p:font typeface="KG Primary Penmanship" charset="1" panose="02000506000000020003"/>
      <p:regular r:id="rId15"/>
    </p:embeddedFont>
    <p:embeddedFont>
      <p:font typeface="Garet" charset="1" panose="00000000000000000000"/>
      <p:regular r:id="rId16"/>
    </p:embeddedFont>
    <p:embeddedFont>
      <p:font typeface="Garet Bold" charset="1" panose="00000000000000000000"/>
      <p:regular r:id="rId17"/>
    </p:embeddedFont>
    <p:embeddedFont>
      <p:font typeface="Roca Two" charset="1" panose="00000500000000000000"/>
      <p:regular r:id="rId18"/>
    </p:embeddedFont>
    <p:embeddedFont>
      <p:font typeface="Roca Two Bold" charset="1" panose="00000800000000000000"/>
      <p:regular r:id="rId19"/>
    </p:embeddedFont>
    <p:embeddedFont>
      <p:font typeface="Roca Two Italics" charset="1" panose="00000400000000000000"/>
      <p:regular r:id="rId20"/>
    </p:embeddedFont>
    <p:embeddedFont>
      <p:font typeface="Roca Two Bold Italics" charset="1" panose="00000800000000000000"/>
      <p:regular r:id="rId21"/>
    </p:embeddedFont>
    <p:embeddedFont>
      <p:font typeface="Roca Two Thin" charset="1" panose="00000200000000000000"/>
      <p:regular r:id="rId22"/>
    </p:embeddedFont>
    <p:embeddedFont>
      <p:font typeface="Roca Two Thin Italics" charset="1" panose="00000200000000000000"/>
      <p:regular r:id="rId23"/>
    </p:embeddedFont>
    <p:embeddedFont>
      <p:font typeface="Roca Two Light" charset="1" panose="00000400000000000000"/>
      <p:regular r:id="rId24"/>
    </p:embeddedFont>
    <p:embeddedFont>
      <p:font typeface="Roca Two Light Italics" charset="1" panose="00000400000000000000"/>
      <p:regular r:id="rId25"/>
    </p:embeddedFont>
    <p:embeddedFont>
      <p:font typeface="Roca Two Ultra-Bold" charset="1" panose="00000A00000000000000"/>
      <p:regular r:id="rId26"/>
    </p:embeddedFont>
    <p:embeddedFont>
      <p:font typeface="Roca Two Ultra-Bold Italics" charset="1" panose="00000A00000000000000"/>
      <p:regular r:id="rId27"/>
    </p:embeddedFont>
    <p:embeddedFont>
      <p:font typeface="Roca Two Heavy" charset="1" panose="00000A00000000000000"/>
      <p:regular r:id="rId28"/>
    </p:embeddedFont>
    <p:embeddedFont>
      <p:font typeface="Roca Two Heavy Italics" charset="1" panose="00000A00000000000000"/>
      <p:regular r:id="rId2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slides/slide1.xml" Type="http://schemas.openxmlformats.org/officeDocument/2006/relationships/slide"/><Relationship Id="rId31" Target="slides/slide2.xml" Type="http://schemas.openxmlformats.org/officeDocument/2006/relationships/slide"/><Relationship Id="rId32" Target="slides/slide3.xml" Type="http://schemas.openxmlformats.org/officeDocument/2006/relationships/slide"/><Relationship Id="rId33" Target="slides/slide4.xml" Type="http://schemas.openxmlformats.org/officeDocument/2006/relationships/slide"/><Relationship Id="rId34" Target="slides/slide5.xml" Type="http://schemas.openxmlformats.org/officeDocument/2006/relationships/slide"/><Relationship Id="rId35" Target="slides/slide6.xml" Type="http://schemas.openxmlformats.org/officeDocument/2006/relationships/slide"/><Relationship Id="rId36" Target="slides/slide7.xml" Type="http://schemas.openxmlformats.org/officeDocument/2006/relationships/slide"/><Relationship Id="rId37" Target="slides/slide8.xml" Type="http://schemas.openxmlformats.org/officeDocument/2006/relationships/slide"/><Relationship Id="rId38" Target="slides/slide9.xml" Type="http://schemas.openxmlformats.org/officeDocument/2006/relationships/slide"/><Relationship Id="rId39" Target="slides/slide10.xml" Type="http://schemas.openxmlformats.org/officeDocument/2006/relationships/slide"/><Relationship Id="rId4" Target="theme/theme1.xml" Type="http://schemas.openxmlformats.org/officeDocument/2006/relationships/theme"/><Relationship Id="rId40" Target="slides/slide11.xml" Type="http://schemas.openxmlformats.org/officeDocument/2006/relationships/slide"/><Relationship Id="rId41" Target="slides/slide12.xml" Type="http://schemas.openxmlformats.org/officeDocument/2006/relationships/slide"/><Relationship Id="rId42" Target="slides/slide13.xml" Type="http://schemas.openxmlformats.org/officeDocument/2006/relationships/slide"/><Relationship Id="rId43" Target="slides/slide14.xml" Type="http://schemas.openxmlformats.org/officeDocument/2006/relationships/slide"/><Relationship Id="rId44" Target="slides/slide15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17.png>
</file>

<file path=ppt/media/image18.png>
</file>

<file path=ppt/media/image19.png>
</file>

<file path=ppt/media/image2.svg>
</file>

<file path=ppt/media/image20.png>
</file>

<file path=ppt/media/image21.svg>
</file>

<file path=ppt/media/image22.png>
</file>

<file path=ppt/media/image23.jpeg>
</file>

<file path=ppt/media/image24.png>
</file>

<file path=ppt/media/image25.pn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sv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5.png" Type="http://schemas.openxmlformats.org/officeDocument/2006/relationships/image"/><Relationship Id="rId3" Target="../media/image16.svg" Type="http://schemas.openxmlformats.org/officeDocument/2006/relationships/image"/><Relationship Id="rId4" Target="../media/image1.png" Type="http://schemas.openxmlformats.org/officeDocument/2006/relationships/image"/><Relationship Id="rId5" Target="../media/image2.sv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png" Type="http://schemas.openxmlformats.org/officeDocument/2006/relationships/image"/><Relationship Id="rId4" Target="../media/image19.png" Type="http://schemas.openxmlformats.org/officeDocument/2006/relationships/image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0.png" Type="http://schemas.openxmlformats.org/officeDocument/2006/relationships/image"/><Relationship Id="rId3" Target="../media/image21.svg" Type="http://schemas.openxmlformats.org/officeDocument/2006/relationships/image"/><Relationship Id="rId4" Target="../media/image22.png" Type="http://schemas.openxmlformats.org/officeDocument/2006/relationships/image"/></Relationships>
</file>

<file path=ppt/slides/_rels/slide1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jpeg" Type="http://schemas.openxmlformats.org/officeDocument/2006/relationships/image"/><Relationship Id="rId3" Target="../media/image24.png" Type="http://schemas.openxmlformats.org/officeDocument/2006/relationships/image"/><Relationship Id="rId4" Target="../media/image25.png" Type="http://schemas.openxmlformats.org/officeDocument/2006/relationships/image"/><Relationship Id="rId5" Target="../media/image26.jpeg" Type="http://schemas.openxmlformats.org/officeDocument/2006/relationships/image"/></Relationships>
</file>

<file path=ppt/slides/_rels/slide1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sv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Relationship Id="rId6" Target="../media/image13.png" Type="http://schemas.openxmlformats.org/officeDocument/2006/relationships/image"/><Relationship Id="rId7" Target="../media/image14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C8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45177" y="601800"/>
            <a:ext cx="17134570" cy="9083400"/>
            <a:chOff x="0" y="0"/>
            <a:chExt cx="4512809" cy="23923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12809" cy="2392336"/>
            </a:xfrm>
            <a:custGeom>
              <a:avLst/>
              <a:gdLst/>
              <a:ahLst/>
              <a:cxnLst/>
              <a:rect r="r" b="b" t="t" l="l"/>
              <a:pathLst>
                <a:path h="2392336" w="4512809">
                  <a:moveTo>
                    <a:pt x="23043" y="0"/>
                  </a:moveTo>
                  <a:lnTo>
                    <a:pt x="4489765" y="0"/>
                  </a:lnTo>
                  <a:cubicBezTo>
                    <a:pt x="4495877" y="0"/>
                    <a:pt x="4501738" y="2428"/>
                    <a:pt x="4506059" y="6749"/>
                  </a:cubicBezTo>
                  <a:cubicBezTo>
                    <a:pt x="4510381" y="11071"/>
                    <a:pt x="4512809" y="16932"/>
                    <a:pt x="4512809" y="23043"/>
                  </a:cubicBezTo>
                  <a:lnTo>
                    <a:pt x="4512809" y="2369292"/>
                  </a:lnTo>
                  <a:cubicBezTo>
                    <a:pt x="4512809" y="2382019"/>
                    <a:pt x="4502492" y="2392336"/>
                    <a:pt x="4489765" y="2392336"/>
                  </a:cubicBezTo>
                  <a:lnTo>
                    <a:pt x="23043" y="2392336"/>
                  </a:lnTo>
                  <a:cubicBezTo>
                    <a:pt x="10317" y="2392336"/>
                    <a:pt x="0" y="2382019"/>
                    <a:pt x="0" y="2369292"/>
                  </a:cubicBezTo>
                  <a:lnTo>
                    <a:pt x="0" y="23043"/>
                  </a:lnTo>
                  <a:cubicBezTo>
                    <a:pt x="0" y="10317"/>
                    <a:pt x="10317" y="0"/>
                    <a:pt x="23043" y="0"/>
                  </a:cubicBezTo>
                  <a:close/>
                </a:path>
              </a:pathLst>
            </a:custGeom>
            <a:solidFill>
              <a:srgbClr val="F39431"/>
            </a:solidFill>
            <a:ln w="57150" cap="rnd">
              <a:solidFill>
                <a:srgbClr val="F39431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12809" cy="24304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7497467" y="3163707"/>
            <a:ext cx="3429991" cy="3959586"/>
          </a:xfrm>
          <a:custGeom>
            <a:avLst/>
            <a:gdLst/>
            <a:ahLst/>
            <a:cxnLst/>
            <a:rect r="r" b="b" t="t" l="l"/>
            <a:pathLst>
              <a:path h="3959586" w="3429991">
                <a:moveTo>
                  <a:pt x="0" y="0"/>
                </a:moveTo>
                <a:lnTo>
                  <a:pt x="3429991" y="0"/>
                </a:lnTo>
                <a:lnTo>
                  <a:pt x="3429991" y="3959586"/>
                </a:lnTo>
                <a:lnTo>
                  <a:pt x="0" y="395958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C8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45177" y="601800"/>
            <a:ext cx="17134570" cy="9083400"/>
            <a:chOff x="0" y="0"/>
            <a:chExt cx="4512809" cy="23923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12809" cy="2392336"/>
            </a:xfrm>
            <a:custGeom>
              <a:avLst/>
              <a:gdLst/>
              <a:ahLst/>
              <a:cxnLst/>
              <a:rect r="r" b="b" t="t" l="l"/>
              <a:pathLst>
                <a:path h="2392336" w="4512809">
                  <a:moveTo>
                    <a:pt x="23043" y="0"/>
                  </a:moveTo>
                  <a:lnTo>
                    <a:pt x="4489765" y="0"/>
                  </a:lnTo>
                  <a:cubicBezTo>
                    <a:pt x="4495877" y="0"/>
                    <a:pt x="4501738" y="2428"/>
                    <a:pt x="4506059" y="6749"/>
                  </a:cubicBezTo>
                  <a:cubicBezTo>
                    <a:pt x="4510381" y="11071"/>
                    <a:pt x="4512809" y="16932"/>
                    <a:pt x="4512809" y="23043"/>
                  </a:cubicBezTo>
                  <a:lnTo>
                    <a:pt x="4512809" y="2369292"/>
                  </a:lnTo>
                  <a:cubicBezTo>
                    <a:pt x="4512809" y="2382019"/>
                    <a:pt x="4502492" y="2392336"/>
                    <a:pt x="4489765" y="2392336"/>
                  </a:cubicBezTo>
                  <a:lnTo>
                    <a:pt x="23043" y="2392336"/>
                  </a:lnTo>
                  <a:cubicBezTo>
                    <a:pt x="10317" y="2392336"/>
                    <a:pt x="0" y="2382019"/>
                    <a:pt x="0" y="2369292"/>
                  </a:cubicBezTo>
                  <a:lnTo>
                    <a:pt x="0" y="23043"/>
                  </a:lnTo>
                  <a:cubicBezTo>
                    <a:pt x="0" y="10317"/>
                    <a:pt x="10317" y="0"/>
                    <a:pt x="23043" y="0"/>
                  </a:cubicBezTo>
                  <a:close/>
                </a:path>
              </a:pathLst>
            </a:custGeom>
            <a:solidFill>
              <a:srgbClr val="FFFFFF"/>
            </a:solidFill>
            <a:ln w="57150" cap="rnd">
              <a:solidFill>
                <a:srgbClr val="F39431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512809" cy="24399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649817" y="1471806"/>
            <a:ext cx="7061189" cy="3501761"/>
            <a:chOff x="0" y="0"/>
            <a:chExt cx="1922142" cy="953222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922143" cy="953222"/>
            </a:xfrm>
            <a:custGeom>
              <a:avLst/>
              <a:gdLst/>
              <a:ahLst/>
              <a:cxnLst/>
              <a:rect r="r" b="b" t="t" l="l"/>
              <a:pathLst>
                <a:path h="953222" w="1922143">
                  <a:moveTo>
                    <a:pt x="55917" y="0"/>
                  </a:moveTo>
                  <a:lnTo>
                    <a:pt x="1866226" y="0"/>
                  </a:lnTo>
                  <a:cubicBezTo>
                    <a:pt x="1897108" y="0"/>
                    <a:pt x="1922143" y="25035"/>
                    <a:pt x="1922143" y="55917"/>
                  </a:cubicBezTo>
                  <a:lnTo>
                    <a:pt x="1922143" y="897306"/>
                  </a:lnTo>
                  <a:cubicBezTo>
                    <a:pt x="1922143" y="912136"/>
                    <a:pt x="1916251" y="926358"/>
                    <a:pt x="1905765" y="936845"/>
                  </a:cubicBezTo>
                  <a:cubicBezTo>
                    <a:pt x="1895279" y="947331"/>
                    <a:pt x="1881056" y="953222"/>
                    <a:pt x="1866226" y="953222"/>
                  </a:cubicBezTo>
                  <a:lnTo>
                    <a:pt x="55917" y="953222"/>
                  </a:lnTo>
                  <a:cubicBezTo>
                    <a:pt x="25035" y="953222"/>
                    <a:pt x="0" y="928188"/>
                    <a:pt x="0" y="897306"/>
                  </a:cubicBezTo>
                  <a:lnTo>
                    <a:pt x="0" y="55917"/>
                  </a:lnTo>
                  <a:cubicBezTo>
                    <a:pt x="0" y="25035"/>
                    <a:pt x="25035" y="0"/>
                    <a:pt x="55917" y="0"/>
                  </a:cubicBezTo>
                  <a:close/>
                </a:path>
              </a:pathLst>
            </a:custGeom>
            <a:solidFill>
              <a:srgbClr val="FFE493"/>
            </a:solidFill>
            <a:ln w="38100" cap="rnd">
              <a:solidFill>
                <a:srgbClr val="000000"/>
              </a:solidFill>
              <a:prstDash val="lgDash"/>
              <a:round/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0" y="-171450"/>
              <a:ext cx="1922142" cy="11246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161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9144000" y="5143500"/>
            <a:ext cx="7061189" cy="3501761"/>
            <a:chOff x="0" y="0"/>
            <a:chExt cx="1922142" cy="953222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922143" cy="953222"/>
            </a:xfrm>
            <a:custGeom>
              <a:avLst/>
              <a:gdLst/>
              <a:ahLst/>
              <a:cxnLst/>
              <a:rect r="r" b="b" t="t" l="l"/>
              <a:pathLst>
                <a:path h="953222" w="1922143">
                  <a:moveTo>
                    <a:pt x="55917" y="0"/>
                  </a:moveTo>
                  <a:lnTo>
                    <a:pt x="1866226" y="0"/>
                  </a:lnTo>
                  <a:cubicBezTo>
                    <a:pt x="1897108" y="0"/>
                    <a:pt x="1922143" y="25035"/>
                    <a:pt x="1922143" y="55917"/>
                  </a:cubicBezTo>
                  <a:lnTo>
                    <a:pt x="1922143" y="897306"/>
                  </a:lnTo>
                  <a:cubicBezTo>
                    <a:pt x="1922143" y="912136"/>
                    <a:pt x="1916251" y="926358"/>
                    <a:pt x="1905765" y="936845"/>
                  </a:cubicBezTo>
                  <a:cubicBezTo>
                    <a:pt x="1895279" y="947331"/>
                    <a:pt x="1881056" y="953222"/>
                    <a:pt x="1866226" y="953222"/>
                  </a:cubicBezTo>
                  <a:lnTo>
                    <a:pt x="55917" y="953222"/>
                  </a:lnTo>
                  <a:cubicBezTo>
                    <a:pt x="25035" y="953222"/>
                    <a:pt x="0" y="928188"/>
                    <a:pt x="0" y="897306"/>
                  </a:cubicBezTo>
                  <a:lnTo>
                    <a:pt x="0" y="55917"/>
                  </a:lnTo>
                  <a:cubicBezTo>
                    <a:pt x="0" y="25035"/>
                    <a:pt x="25035" y="0"/>
                    <a:pt x="55917" y="0"/>
                  </a:cubicBezTo>
                  <a:close/>
                </a:path>
              </a:pathLst>
            </a:custGeom>
            <a:solidFill>
              <a:srgbClr val="FFE493"/>
            </a:solidFill>
            <a:ln w="38100" cap="rnd">
              <a:solidFill>
                <a:srgbClr val="000000"/>
              </a:solidFill>
              <a:prstDash val="lgDash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71450"/>
              <a:ext cx="1922142" cy="112467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1619"/>
                </a:lnSpc>
              </a:pP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008939" y="5408031"/>
            <a:ext cx="2342945" cy="3237230"/>
          </a:xfrm>
          <a:custGeom>
            <a:avLst/>
            <a:gdLst/>
            <a:ahLst/>
            <a:cxnLst/>
            <a:rect r="r" b="b" t="t" l="l"/>
            <a:pathLst>
              <a:path h="3237230" w="2342945">
                <a:moveTo>
                  <a:pt x="0" y="0"/>
                </a:moveTo>
                <a:lnTo>
                  <a:pt x="2342945" y="0"/>
                </a:lnTo>
                <a:lnTo>
                  <a:pt x="2342945" y="3237230"/>
                </a:lnTo>
                <a:lnTo>
                  <a:pt x="0" y="32372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932776" y="1720651"/>
            <a:ext cx="6495272" cy="2803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</a:pPr>
            <a:r>
              <a:rPr lang="en-US" sz="3999">
                <a:solidFill>
                  <a:srgbClr val="000000"/>
                </a:solidFill>
                <a:latin typeface="Glacial Indifference"/>
              </a:rPr>
              <a:t>Cerca de 2,8 milhões de paulistanos possuem algum tipo de deficiência motora (IBGE - 2013) 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221820" y="5256976"/>
            <a:ext cx="6905550" cy="33134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320"/>
              </a:lnSpc>
              <a:spcBef>
                <a:spcPct val="0"/>
              </a:spcBef>
            </a:pPr>
            <a:r>
              <a:rPr lang="en-US" sz="3800">
                <a:solidFill>
                  <a:srgbClr val="000000"/>
                </a:solidFill>
                <a:latin typeface="Glacial Indifference"/>
              </a:rPr>
              <a:t>95% dos entrevistados concordam que pessoas com deficiência têm mais dificuldades para se deslocar pelas cidades</a:t>
            </a:r>
          </a:p>
        </p:txBody>
      </p:sp>
      <p:sp>
        <p:nvSpPr>
          <p:cNvPr name="Freeform 14" id="14"/>
          <p:cNvSpPr/>
          <p:nvPr/>
        </p:nvSpPr>
        <p:spPr>
          <a:xfrm flipH="false" flipV="false" rot="0">
            <a:off x="11619231" y="1609720"/>
            <a:ext cx="2794464" cy="3225933"/>
          </a:xfrm>
          <a:custGeom>
            <a:avLst/>
            <a:gdLst/>
            <a:ahLst/>
            <a:cxnLst/>
            <a:rect r="r" b="b" t="t" l="l"/>
            <a:pathLst>
              <a:path h="3225933" w="2794464">
                <a:moveTo>
                  <a:pt x="0" y="0"/>
                </a:moveTo>
                <a:lnTo>
                  <a:pt x="2794464" y="0"/>
                </a:lnTo>
                <a:lnTo>
                  <a:pt x="2794464" y="3225933"/>
                </a:lnTo>
                <a:lnTo>
                  <a:pt x="0" y="322593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28659" y="228938"/>
            <a:ext cx="4842769" cy="9709219"/>
          </a:xfrm>
          <a:custGeom>
            <a:avLst/>
            <a:gdLst/>
            <a:ahLst/>
            <a:cxnLst/>
            <a:rect r="r" b="b" t="t" l="l"/>
            <a:pathLst>
              <a:path h="9709219" w="4842769">
                <a:moveTo>
                  <a:pt x="0" y="0"/>
                </a:moveTo>
                <a:lnTo>
                  <a:pt x="4842769" y="0"/>
                </a:lnTo>
                <a:lnTo>
                  <a:pt x="4842769" y="9709219"/>
                </a:lnTo>
                <a:lnTo>
                  <a:pt x="0" y="97092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733" t="0" r="-244" b="-609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21231" y="348843"/>
            <a:ext cx="5100453" cy="9589314"/>
          </a:xfrm>
          <a:custGeom>
            <a:avLst/>
            <a:gdLst/>
            <a:ahLst/>
            <a:cxnLst/>
            <a:rect r="r" b="b" t="t" l="l"/>
            <a:pathLst>
              <a:path h="9589314" w="5100453">
                <a:moveTo>
                  <a:pt x="0" y="0"/>
                </a:moveTo>
                <a:lnTo>
                  <a:pt x="5100453" y="0"/>
                </a:lnTo>
                <a:lnTo>
                  <a:pt x="5100453" y="9589314"/>
                </a:lnTo>
                <a:lnTo>
                  <a:pt x="0" y="95893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6722698" y="348843"/>
            <a:ext cx="4842603" cy="9589314"/>
          </a:xfrm>
          <a:custGeom>
            <a:avLst/>
            <a:gdLst/>
            <a:ahLst/>
            <a:cxnLst/>
            <a:rect r="r" b="b" t="t" l="l"/>
            <a:pathLst>
              <a:path h="9589314" w="4842603">
                <a:moveTo>
                  <a:pt x="0" y="0"/>
                </a:moveTo>
                <a:lnTo>
                  <a:pt x="4842604" y="0"/>
                </a:lnTo>
                <a:lnTo>
                  <a:pt x="4842604" y="9589314"/>
                </a:lnTo>
                <a:lnTo>
                  <a:pt x="0" y="95893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BC8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45177" y="601800"/>
            <a:ext cx="17134570" cy="9083400"/>
            <a:chOff x="0" y="0"/>
            <a:chExt cx="4512809" cy="23923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12809" cy="2392336"/>
            </a:xfrm>
            <a:custGeom>
              <a:avLst/>
              <a:gdLst/>
              <a:ahLst/>
              <a:cxnLst/>
              <a:rect r="r" b="b" t="t" l="l"/>
              <a:pathLst>
                <a:path h="2392336" w="4512809">
                  <a:moveTo>
                    <a:pt x="23043" y="0"/>
                  </a:moveTo>
                  <a:lnTo>
                    <a:pt x="4489765" y="0"/>
                  </a:lnTo>
                  <a:cubicBezTo>
                    <a:pt x="4495877" y="0"/>
                    <a:pt x="4501738" y="2428"/>
                    <a:pt x="4506059" y="6749"/>
                  </a:cubicBezTo>
                  <a:cubicBezTo>
                    <a:pt x="4510381" y="11071"/>
                    <a:pt x="4512809" y="16932"/>
                    <a:pt x="4512809" y="23043"/>
                  </a:cubicBezTo>
                  <a:lnTo>
                    <a:pt x="4512809" y="2369292"/>
                  </a:lnTo>
                  <a:cubicBezTo>
                    <a:pt x="4512809" y="2382019"/>
                    <a:pt x="4502492" y="2392336"/>
                    <a:pt x="4489765" y="2392336"/>
                  </a:cubicBezTo>
                  <a:lnTo>
                    <a:pt x="23043" y="2392336"/>
                  </a:lnTo>
                  <a:cubicBezTo>
                    <a:pt x="10317" y="2392336"/>
                    <a:pt x="0" y="2382019"/>
                    <a:pt x="0" y="2369292"/>
                  </a:cubicBezTo>
                  <a:lnTo>
                    <a:pt x="0" y="23043"/>
                  </a:lnTo>
                  <a:cubicBezTo>
                    <a:pt x="0" y="10317"/>
                    <a:pt x="10317" y="0"/>
                    <a:pt x="23043" y="0"/>
                  </a:cubicBezTo>
                  <a:close/>
                </a:path>
              </a:pathLst>
            </a:custGeom>
            <a:solidFill>
              <a:srgbClr val="F6F4E7"/>
            </a:solidFill>
            <a:ln w="57150" cap="rnd">
              <a:solidFill>
                <a:srgbClr val="FBC83C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512809" cy="24399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3383221" y="3455025"/>
            <a:ext cx="4591130" cy="4114800"/>
          </a:xfrm>
          <a:custGeom>
            <a:avLst/>
            <a:gdLst/>
            <a:ahLst/>
            <a:cxnLst/>
            <a:rect r="r" b="b" t="t" l="l"/>
            <a:pathLst>
              <a:path h="4114800" w="4591130">
                <a:moveTo>
                  <a:pt x="0" y="0"/>
                </a:moveTo>
                <a:lnTo>
                  <a:pt x="4591129" y="0"/>
                </a:lnTo>
                <a:lnTo>
                  <a:pt x="4591129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>
            <a:grpSpLocks noChangeAspect="true"/>
          </p:cNvGrpSpPr>
          <p:nvPr/>
        </p:nvGrpSpPr>
        <p:grpSpPr>
          <a:xfrm rot="0">
            <a:off x="11147806" y="3270563"/>
            <a:ext cx="4338511" cy="4483725"/>
            <a:chOff x="0" y="0"/>
            <a:chExt cx="6362700" cy="6575666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6350" y="6350"/>
              <a:ext cx="6350012" cy="6562979"/>
            </a:xfrm>
            <a:custGeom>
              <a:avLst/>
              <a:gdLst/>
              <a:ahLst/>
              <a:cxnLst/>
              <a:rect r="r" b="b" t="t" l="l"/>
              <a:pathLst>
                <a:path h="6562979" w="6350012">
                  <a:moveTo>
                    <a:pt x="6350000" y="5480583"/>
                  </a:moveTo>
                  <a:cubicBezTo>
                    <a:pt x="6350000" y="6078372"/>
                    <a:pt x="5865419" y="6562979"/>
                    <a:pt x="5267617" y="6562979"/>
                  </a:cubicBezTo>
                  <a:lnTo>
                    <a:pt x="1082383" y="6562979"/>
                  </a:lnTo>
                  <a:cubicBezTo>
                    <a:pt x="484594" y="6562979"/>
                    <a:pt x="0" y="6078385"/>
                    <a:pt x="0" y="5480583"/>
                  </a:cubicBezTo>
                  <a:lnTo>
                    <a:pt x="0" y="1082383"/>
                  </a:lnTo>
                  <a:cubicBezTo>
                    <a:pt x="0" y="484594"/>
                    <a:pt x="484581" y="0"/>
                    <a:pt x="1082383" y="0"/>
                  </a:cubicBezTo>
                  <a:lnTo>
                    <a:pt x="5267630" y="0"/>
                  </a:lnTo>
                  <a:cubicBezTo>
                    <a:pt x="5865419" y="0"/>
                    <a:pt x="6350012" y="484594"/>
                    <a:pt x="6350012" y="1082383"/>
                  </a:cubicBezTo>
                  <a:lnTo>
                    <a:pt x="6350012" y="5480583"/>
                  </a:lnTo>
                  <a:close/>
                </a:path>
              </a:pathLst>
            </a:custGeom>
            <a:blipFill>
              <a:blip r:embed="rId4"/>
              <a:stretch>
                <a:fillRect l="-1676" t="0" r="-1676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3194906" y="1224576"/>
            <a:ext cx="11898188" cy="1298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400"/>
              </a:lnSpc>
            </a:pPr>
            <a:r>
              <a:rPr lang="en-US" sz="8000">
                <a:solidFill>
                  <a:srgbClr val="000000"/>
                </a:solidFill>
                <a:latin typeface="Roca Two"/>
              </a:rPr>
              <a:t>Projeções Futuras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45177" y="601800"/>
            <a:ext cx="17134570" cy="9083400"/>
            <a:chOff x="0" y="0"/>
            <a:chExt cx="4512809" cy="23923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12809" cy="2392336"/>
            </a:xfrm>
            <a:custGeom>
              <a:avLst/>
              <a:gdLst/>
              <a:ahLst/>
              <a:cxnLst/>
              <a:rect r="r" b="b" t="t" l="l"/>
              <a:pathLst>
                <a:path h="2392336" w="4512809">
                  <a:moveTo>
                    <a:pt x="23043" y="0"/>
                  </a:moveTo>
                  <a:lnTo>
                    <a:pt x="4489765" y="0"/>
                  </a:lnTo>
                  <a:cubicBezTo>
                    <a:pt x="4495877" y="0"/>
                    <a:pt x="4501738" y="2428"/>
                    <a:pt x="4506059" y="6749"/>
                  </a:cubicBezTo>
                  <a:cubicBezTo>
                    <a:pt x="4510381" y="11071"/>
                    <a:pt x="4512809" y="16932"/>
                    <a:pt x="4512809" y="23043"/>
                  </a:cubicBezTo>
                  <a:lnTo>
                    <a:pt x="4512809" y="2369292"/>
                  </a:lnTo>
                  <a:cubicBezTo>
                    <a:pt x="4512809" y="2382019"/>
                    <a:pt x="4502492" y="2392336"/>
                    <a:pt x="4489765" y="2392336"/>
                  </a:cubicBezTo>
                  <a:lnTo>
                    <a:pt x="23043" y="2392336"/>
                  </a:lnTo>
                  <a:cubicBezTo>
                    <a:pt x="10317" y="2392336"/>
                    <a:pt x="0" y="2382019"/>
                    <a:pt x="0" y="2369292"/>
                  </a:cubicBezTo>
                  <a:lnTo>
                    <a:pt x="0" y="23043"/>
                  </a:lnTo>
                  <a:cubicBezTo>
                    <a:pt x="0" y="10317"/>
                    <a:pt x="10317" y="0"/>
                    <a:pt x="23043" y="0"/>
                  </a:cubicBezTo>
                  <a:close/>
                </a:path>
              </a:pathLst>
            </a:custGeom>
            <a:solidFill>
              <a:srgbClr val="FBC83C"/>
            </a:solidFill>
            <a:ln w="57150" cap="rnd">
              <a:solidFill>
                <a:srgbClr val="F39431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12809" cy="24304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623662" y="3124200"/>
            <a:ext cx="9040676" cy="39243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5599"/>
              </a:lnSpc>
            </a:pPr>
            <a:r>
              <a:rPr lang="en-US" sz="11999">
                <a:solidFill>
                  <a:srgbClr val="000000"/>
                </a:solidFill>
                <a:latin typeface="Roca Two"/>
              </a:rPr>
              <a:t>Direitos</a:t>
            </a:r>
          </a:p>
          <a:p>
            <a:pPr algn="ctr">
              <a:lnSpc>
                <a:spcPts val="15599"/>
              </a:lnSpc>
            </a:pPr>
            <a:r>
              <a:rPr lang="en-US" sz="11999">
                <a:solidFill>
                  <a:srgbClr val="000000"/>
                </a:solidFill>
                <a:latin typeface="Roca Two"/>
              </a:rPr>
              <a:t>garantidos? 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DA4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54592" y="5755746"/>
            <a:ext cx="3946234" cy="3138959"/>
            <a:chOff x="0" y="0"/>
            <a:chExt cx="1693707" cy="134722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93707" cy="1347228"/>
            </a:xfrm>
            <a:custGeom>
              <a:avLst/>
              <a:gdLst/>
              <a:ahLst/>
              <a:cxnLst/>
              <a:rect r="r" b="b" t="t" l="l"/>
              <a:pathLst>
                <a:path h="1347228" w="1693707">
                  <a:moveTo>
                    <a:pt x="1569247" y="1347228"/>
                  </a:moveTo>
                  <a:lnTo>
                    <a:pt x="124460" y="1347228"/>
                  </a:lnTo>
                  <a:cubicBezTo>
                    <a:pt x="55880" y="1347228"/>
                    <a:pt x="0" y="1291348"/>
                    <a:pt x="0" y="122276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9247" y="0"/>
                  </a:lnTo>
                  <a:cubicBezTo>
                    <a:pt x="1637827" y="0"/>
                    <a:pt x="1693707" y="55880"/>
                    <a:pt x="1693707" y="124460"/>
                  </a:cubicBezTo>
                  <a:lnTo>
                    <a:pt x="1693707" y="1222768"/>
                  </a:lnTo>
                  <a:cubicBezTo>
                    <a:pt x="1693707" y="1291348"/>
                    <a:pt x="1637827" y="1347228"/>
                    <a:pt x="1569247" y="1347228"/>
                  </a:cubicBezTo>
                  <a:close/>
                </a:path>
              </a:pathLst>
            </a:custGeom>
            <a:solidFill>
              <a:srgbClr val="F6F4E7"/>
            </a:solidFill>
          </p:spPr>
        </p:sp>
      </p:grpSp>
      <p:grpSp>
        <p:nvGrpSpPr>
          <p:cNvPr name="Group 4" id="4"/>
          <p:cNvGrpSpPr/>
          <p:nvPr/>
        </p:nvGrpSpPr>
        <p:grpSpPr>
          <a:xfrm rot="0">
            <a:off x="818089" y="5755746"/>
            <a:ext cx="3946234" cy="3138959"/>
            <a:chOff x="0" y="0"/>
            <a:chExt cx="1693707" cy="134722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93707" cy="1347228"/>
            </a:xfrm>
            <a:custGeom>
              <a:avLst/>
              <a:gdLst/>
              <a:ahLst/>
              <a:cxnLst/>
              <a:rect r="r" b="b" t="t" l="l"/>
              <a:pathLst>
                <a:path h="1347228" w="1693707">
                  <a:moveTo>
                    <a:pt x="1569247" y="1347228"/>
                  </a:moveTo>
                  <a:lnTo>
                    <a:pt x="124460" y="1347228"/>
                  </a:lnTo>
                  <a:cubicBezTo>
                    <a:pt x="55880" y="1347228"/>
                    <a:pt x="0" y="1291348"/>
                    <a:pt x="0" y="122276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9247" y="0"/>
                  </a:lnTo>
                  <a:cubicBezTo>
                    <a:pt x="1637827" y="0"/>
                    <a:pt x="1693707" y="55880"/>
                    <a:pt x="1693707" y="124460"/>
                  </a:cubicBezTo>
                  <a:lnTo>
                    <a:pt x="1693707" y="1222768"/>
                  </a:lnTo>
                  <a:cubicBezTo>
                    <a:pt x="1693707" y="1291348"/>
                    <a:pt x="1637827" y="1347228"/>
                    <a:pt x="1569247" y="1347228"/>
                  </a:cubicBezTo>
                  <a:close/>
                </a:path>
              </a:pathLst>
            </a:custGeom>
            <a:solidFill>
              <a:srgbClr val="F6F4E7"/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075225" y="3477936"/>
            <a:ext cx="3431961" cy="3431961"/>
            <a:chOff x="0" y="0"/>
            <a:chExt cx="6350000" cy="63500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39431"/>
            </a:solidFill>
          </p:spPr>
        </p:sp>
      </p:grpSp>
      <p:grpSp>
        <p:nvGrpSpPr>
          <p:cNvPr name="Group 8" id="8"/>
          <p:cNvGrpSpPr/>
          <p:nvPr/>
        </p:nvGrpSpPr>
        <p:grpSpPr>
          <a:xfrm rot="0">
            <a:off x="5311728" y="3477936"/>
            <a:ext cx="3431961" cy="3431961"/>
            <a:chOff x="0" y="0"/>
            <a:chExt cx="6350000" cy="63500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39431"/>
            </a:solidFill>
          </p:spPr>
        </p:sp>
      </p:grpSp>
      <p:grpSp>
        <p:nvGrpSpPr>
          <p:cNvPr name="Group 10" id="10"/>
          <p:cNvGrpSpPr/>
          <p:nvPr/>
        </p:nvGrpSpPr>
        <p:grpSpPr>
          <a:xfrm rot="0">
            <a:off x="13523677" y="5755746"/>
            <a:ext cx="3946234" cy="3138959"/>
            <a:chOff x="0" y="0"/>
            <a:chExt cx="1693707" cy="1347228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1693707" cy="1347228"/>
            </a:xfrm>
            <a:custGeom>
              <a:avLst/>
              <a:gdLst/>
              <a:ahLst/>
              <a:cxnLst/>
              <a:rect r="r" b="b" t="t" l="l"/>
              <a:pathLst>
                <a:path h="1347228" w="1693707">
                  <a:moveTo>
                    <a:pt x="1569247" y="1347228"/>
                  </a:moveTo>
                  <a:lnTo>
                    <a:pt x="124460" y="1347228"/>
                  </a:lnTo>
                  <a:cubicBezTo>
                    <a:pt x="55880" y="1347228"/>
                    <a:pt x="0" y="1291348"/>
                    <a:pt x="0" y="122276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9247" y="0"/>
                  </a:lnTo>
                  <a:cubicBezTo>
                    <a:pt x="1637827" y="0"/>
                    <a:pt x="1693707" y="55880"/>
                    <a:pt x="1693707" y="124460"/>
                  </a:cubicBezTo>
                  <a:lnTo>
                    <a:pt x="1693707" y="1222768"/>
                  </a:lnTo>
                  <a:cubicBezTo>
                    <a:pt x="1693707" y="1291348"/>
                    <a:pt x="1637827" y="1347228"/>
                    <a:pt x="1569247" y="1347228"/>
                  </a:cubicBezTo>
                  <a:close/>
                </a:path>
              </a:pathLst>
            </a:custGeom>
            <a:solidFill>
              <a:srgbClr val="F6F4E7"/>
            </a:solidFill>
          </p:spPr>
        </p:sp>
      </p:grpSp>
      <p:grpSp>
        <p:nvGrpSpPr>
          <p:cNvPr name="Group 12" id="12"/>
          <p:cNvGrpSpPr/>
          <p:nvPr/>
        </p:nvGrpSpPr>
        <p:grpSpPr>
          <a:xfrm rot="0">
            <a:off x="9287175" y="5755746"/>
            <a:ext cx="3946234" cy="3138959"/>
            <a:chOff x="0" y="0"/>
            <a:chExt cx="1693707" cy="1347228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693707" cy="1347228"/>
            </a:xfrm>
            <a:custGeom>
              <a:avLst/>
              <a:gdLst/>
              <a:ahLst/>
              <a:cxnLst/>
              <a:rect r="r" b="b" t="t" l="l"/>
              <a:pathLst>
                <a:path h="1347228" w="1693707">
                  <a:moveTo>
                    <a:pt x="1569247" y="1347228"/>
                  </a:moveTo>
                  <a:lnTo>
                    <a:pt x="124460" y="1347228"/>
                  </a:lnTo>
                  <a:cubicBezTo>
                    <a:pt x="55880" y="1347228"/>
                    <a:pt x="0" y="1291348"/>
                    <a:pt x="0" y="1222768"/>
                  </a:cubicBezTo>
                  <a:lnTo>
                    <a:pt x="0" y="124460"/>
                  </a:lnTo>
                  <a:cubicBezTo>
                    <a:pt x="0" y="55880"/>
                    <a:pt x="55880" y="0"/>
                    <a:pt x="124460" y="0"/>
                  </a:cubicBezTo>
                  <a:lnTo>
                    <a:pt x="1569247" y="0"/>
                  </a:lnTo>
                  <a:cubicBezTo>
                    <a:pt x="1637827" y="0"/>
                    <a:pt x="1693707" y="55880"/>
                    <a:pt x="1693707" y="124460"/>
                  </a:cubicBezTo>
                  <a:lnTo>
                    <a:pt x="1693707" y="1222768"/>
                  </a:lnTo>
                  <a:cubicBezTo>
                    <a:pt x="1693707" y="1291348"/>
                    <a:pt x="1637827" y="1347228"/>
                    <a:pt x="1569247" y="1347228"/>
                  </a:cubicBezTo>
                  <a:close/>
                </a:path>
              </a:pathLst>
            </a:custGeom>
            <a:solidFill>
              <a:srgbClr val="F6F4E7"/>
            </a:solidFill>
          </p:spPr>
        </p:sp>
      </p:grpSp>
      <p:grpSp>
        <p:nvGrpSpPr>
          <p:cNvPr name="Group 14" id="14"/>
          <p:cNvGrpSpPr/>
          <p:nvPr/>
        </p:nvGrpSpPr>
        <p:grpSpPr>
          <a:xfrm rot="0">
            <a:off x="9544311" y="3477936"/>
            <a:ext cx="3431961" cy="3431961"/>
            <a:chOff x="0" y="0"/>
            <a:chExt cx="6350000" cy="635000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39431"/>
            </a:solidFill>
          </p:spPr>
        </p:sp>
      </p:grpSp>
      <p:grpSp>
        <p:nvGrpSpPr>
          <p:cNvPr name="Group 16" id="16"/>
          <p:cNvGrpSpPr/>
          <p:nvPr/>
        </p:nvGrpSpPr>
        <p:grpSpPr>
          <a:xfrm rot="0">
            <a:off x="13780814" y="3477936"/>
            <a:ext cx="3431961" cy="3431961"/>
            <a:chOff x="0" y="0"/>
            <a:chExt cx="6350000" cy="63500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39431"/>
            </a:solidFill>
          </p:spPr>
        </p:sp>
      </p:grpSp>
      <p:grpSp>
        <p:nvGrpSpPr>
          <p:cNvPr name="Group 18" id="18"/>
          <p:cNvGrpSpPr>
            <a:grpSpLocks noChangeAspect="true"/>
          </p:cNvGrpSpPr>
          <p:nvPr/>
        </p:nvGrpSpPr>
        <p:grpSpPr>
          <a:xfrm rot="0">
            <a:off x="5567536" y="3735710"/>
            <a:ext cx="2916425" cy="2916413"/>
            <a:chOff x="0" y="0"/>
            <a:chExt cx="6350000" cy="6349975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20" id="20"/>
          <p:cNvGrpSpPr>
            <a:grpSpLocks noChangeAspect="true"/>
          </p:cNvGrpSpPr>
          <p:nvPr/>
        </p:nvGrpSpPr>
        <p:grpSpPr>
          <a:xfrm rot="0">
            <a:off x="1332993" y="3735710"/>
            <a:ext cx="2916425" cy="2916413"/>
            <a:chOff x="0" y="0"/>
            <a:chExt cx="6350000" cy="6349975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grpSp>
        <p:nvGrpSpPr>
          <p:cNvPr name="Group 22" id="22"/>
          <p:cNvGrpSpPr>
            <a:grpSpLocks noChangeAspect="true"/>
          </p:cNvGrpSpPr>
          <p:nvPr/>
        </p:nvGrpSpPr>
        <p:grpSpPr>
          <a:xfrm rot="0">
            <a:off x="9800925" y="3735710"/>
            <a:ext cx="2916425" cy="2916413"/>
            <a:chOff x="0" y="0"/>
            <a:chExt cx="6350000" cy="6349975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0" t="0" r="0" b="0"/>
              </a:stretch>
            </a:blipFill>
          </p:spPr>
        </p:sp>
      </p:grpSp>
      <p:grpSp>
        <p:nvGrpSpPr>
          <p:cNvPr name="Group 24" id="24"/>
          <p:cNvGrpSpPr>
            <a:grpSpLocks noChangeAspect="true"/>
          </p:cNvGrpSpPr>
          <p:nvPr/>
        </p:nvGrpSpPr>
        <p:grpSpPr>
          <a:xfrm rot="0">
            <a:off x="14043033" y="3735710"/>
            <a:ext cx="2916425" cy="2916413"/>
            <a:chOff x="0" y="0"/>
            <a:chExt cx="6350000" cy="6349975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0" y="0"/>
              <a:ext cx="6350000" cy="6349974"/>
            </a:xfrm>
            <a:custGeom>
              <a:avLst/>
              <a:gdLst/>
              <a:ahLst/>
              <a:cxnLst/>
              <a:rect r="r" b="b" t="t" l="l"/>
              <a:pathLst>
                <a:path h="6349974" w="6350000">
                  <a:moveTo>
                    <a:pt x="6350000" y="3175025"/>
                  </a:moveTo>
                  <a:cubicBezTo>
                    <a:pt x="6350000" y="4928451"/>
                    <a:pt x="4928476" y="6349974"/>
                    <a:pt x="3175000" y="6349974"/>
                  </a:cubicBezTo>
                  <a:cubicBezTo>
                    <a:pt x="1421498" y="6349974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1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0" t="-19452" r="0" b="-58412"/>
              </a:stretch>
            </a:blipFill>
          </p:spPr>
        </p:sp>
      </p:grpSp>
      <p:sp>
        <p:nvSpPr>
          <p:cNvPr name="TextBox 26" id="26"/>
          <p:cNvSpPr txBox="true"/>
          <p:nvPr/>
        </p:nvSpPr>
        <p:spPr>
          <a:xfrm rot="0">
            <a:off x="1018475" y="7444564"/>
            <a:ext cx="3545461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19"/>
              </a:lnSpc>
            </a:pPr>
            <a:r>
              <a:rPr lang="en-US" sz="3399">
                <a:solidFill>
                  <a:srgbClr val="000000"/>
                </a:solidFill>
                <a:latin typeface="Garet Bold"/>
              </a:rPr>
              <a:t>Débora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1116501" y="8082869"/>
            <a:ext cx="3349409" cy="424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9"/>
              </a:lnSpc>
            </a:pPr>
            <a:r>
              <a:rPr lang="en-US" sz="2599">
                <a:solidFill>
                  <a:srgbClr val="000000"/>
                </a:solidFill>
                <a:latin typeface="Garet"/>
              </a:rPr>
              <a:t>ICMC - USP</a:t>
            </a:r>
          </a:p>
        </p:txBody>
      </p:sp>
      <p:sp>
        <p:nvSpPr>
          <p:cNvPr name="TextBox 28" id="28"/>
          <p:cNvSpPr txBox="true"/>
          <p:nvPr/>
        </p:nvSpPr>
        <p:spPr>
          <a:xfrm rot="0">
            <a:off x="5254978" y="7444564"/>
            <a:ext cx="3545461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19"/>
              </a:lnSpc>
            </a:pPr>
            <a:r>
              <a:rPr lang="en-US" sz="3399">
                <a:solidFill>
                  <a:srgbClr val="000000"/>
                </a:solidFill>
                <a:latin typeface="Garet Bold"/>
              </a:rPr>
              <a:t>Laura Neri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5353004" y="8082869"/>
            <a:ext cx="3349409" cy="424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9"/>
              </a:lnSpc>
            </a:pPr>
            <a:r>
              <a:rPr lang="en-US" sz="2599">
                <a:solidFill>
                  <a:srgbClr val="000000"/>
                </a:solidFill>
                <a:latin typeface="Garet"/>
              </a:rPr>
              <a:t>ICMC - USP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9487561" y="7444564"/>
            <a:ext cx="3545461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19"/>
              </a:lnSpc>
            </a:pPr>
            <a:r>
              <a:rPr lang="en-US" sz="3399">
                <a:solidFill>
                  <a:srgbClr val="000000"/>
                </a:solidFill>
                <a:latin typeface="Garet Bold"/>
              </a:rPr>
              <a:t>Pietra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287175" y="8082869"/>
            <a:ext cx="3946234" cy="424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9"/>
              </a:lnSpc>
            </a:pPr>
            <a:r>
              <a:rPr lang="en-US" sz="2599">
                <a:solidFill>
                  <a:srgbClr val="000000"/>
                </a:solidFill>
                <a:latin typeface="Garet"/>
              </a:rPr>
              <a:t>ICMC - USP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3724064" y="7444564"/>
            <a:ext cx="3545461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19"/>
              </a:lnSpc>
            </a:pPr>
            <a:r>
              <a:rPr lang="en-US" sz="3399">
                <a:solidFill>
                  <a:srgbClr val="000000"/>
                </a:solidFill>
                <a:latin typeface="Garet Bold"/>
              </a:rPr>
              <a:t>Beatriz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3822090" y="8082869"/>
            <a:ext cx="3349409" cy="4241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79"/>
              </a:lnSpc>
            </a:pPr>
            <a:r>
              <a:rPr lang="en-US" sz="2599">
                <a:solidFill>
                  <a:srgbClr val="000000"/>
                </a:solidFill>
                <a:latin typeface="Garet"/>
              </a:rPr>
              <a:t>IME - USP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6187584" y="152541"/>
            <a:ext cx="5912832" cy="25415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0756"/>
              </a:lnSpc>
            </a:pPr>
            <a:r>
              <a:rPr lang="en-US" sz="14825">
                <a:solidFill>
                  <a:srgbClr val="000000"/>
                </a:solidFill>
                <a:latin typeface="Just Another Hand"/>
              </a:rPr>
              <a:t>EASY WAY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7371270" y="2182234"/>
            <a:ext cx="3545461" cy="5118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59"/>
              </a:lnSpc>
            </a:pPr>
            <a:r>
              <a:rPr lang="en-US" sz="3199">
                <a:solidFill>
                  <a:srgbClr val="000000"/>
                </a:solidFill>
                <a:latin typeface="Roca Two"/>
              </a:rPr>
              <a:t>Integrantes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BC83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45177" y="601800"/>
            <a:ext cx="17134570" cy="9083400"/>
            <a:chOff x="0" y="0"/>
            <a:chExt cx="4512809" cy="23923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12809" cy="2392336"/>
            </a:xfrm>
            <a:custGeom>
              <a:avLst/>
              <a:gdLst/>
              <a:ahLst/>
              <a:cxnLst/>
              <a:rect r="r" b="b" t="t" l="l"/>
              <a:pathLst>
                <a:path h="2392336" w="4512809">
                  <a:moveTo>
                    <a:pt x="23043" y="0"/>
                  </a:moveTo>
                  <a:lnTo>
                    <a:pt x="4489765" y="0"/>
                  </a:lnTo>
                  <a:cubicBezTo>
                    <a:pt x="4495877" y="0"/>
                    <a:pt x="4501738" y="2428"/>
                    <a:pt x="4506059" y="6749"/>
                  </a:cubicBezTo>
                  <a:cubicBezTo>
                    <a:pt x="4510381" y="11071"/>
                    <a:pt x="4512809" y="16932"/>
                    <a:pt x="4512809" y="23043"/>
                  </a:cubicBezTo>
                  <a:lnTo>
                    <a:pt x="4512809" y="2369292"/>
                  </a:lnTo>
                  <a:cubicBezTo>
                    <a:pt x="4512809" y="2382019"/>
                    <a:pt x="4502492" y="2392336"/>
                    <a:pt x="4489765" y="2392336"/>
                  </a:cubicBezTo>
                  <a:lnTo>
                    <a:pt x="23043" y="2392336"/>
                  </a:lnTo>
                  <a:cubicBezTo>
                    <a:pt x="10317" y="2392336"/>
                    <a:pt x="0" y="2382019"/>
                    <a:pt x="0" y="2369292"/>
                  </a:cubicBezTo>
                  <a:lnTo>
                    <a:pt x="0" y="23043"/>
                  </a:lnTo>
                  <a:cubicBezTo>
                    <a:pt x="0" y="10317"/>
                    <a:pt x="10317" y="0"/>
                    <a:pt x="23043" y="0"/>
                  </a:cubicBezTo>
                  <a:close/>
                </a:path>
              </a:pathLst>
            </a:custGeom>
            <a:solidFill>
              <a:srgbClr val="FFFFFF"/>
            </a:solidFill>
            <a:ln w="57150" cap="rnd">
              <a:solidFill>
                <a:srgbClr val="F39431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512809" cy="24399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816253" y="3422937"/>
            <a:ext cx="8792418" cy="30887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177"/>
              </a:lnSpc>
            </a:pPr>
            <a:r>
              <a:rPr lang="en-US" sz="17984">
                <a:solidFill>
                  <a:srgbClr val="000000"/>
                </a:solidFill>
                <a:latin typeface="Just Another Hand"/>
              </a:rPr>
              <a:t>OBRIGADA!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3943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76715" y="384248"/>
            <a:ext cx="17134570" cy="9083400"/>
            <a:chOff x="0" y="0"/>
            <a:chExt cx="4512809" cy="23923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12809" cy="2392336"/>
            </a:xfrm>
            <a:custGeom>
              <a:avLst/>
              <a:gdLst/>
              <a:ahLst/>
              <a:cxnLst/>
              <a:rect r="r" b="b" t="t" l="l"/>
              <a:pathLst>
                <a:path h="2392336" w="4512809">
                  <a:moveTo>
                    <a:pt x="23043" y="0"/>
                  </a:moveTo>
                  <a:lnTo>
                    <a:pt x="4489765" y="0"/>
                  </a:lnTo>
                  <a:cubicBezTo>
                    <a:pt x="4495877" y="0"/>
                    <a:pt x="4501738" y="2428"/>
                    <a:pt x="4506059" y="6749"/>
                  </a:cubicBezTo>
                  <a:cubicBezTo>
                    <a:pt x="4510381" y="11071"/>
                    <a:pt x="4512809" y="16932"/>
                    <a:pt x="4512809" y="23043"/>
                  </a:cubicBezTo>
                  <a:lnTo>
                    <a:pt x="4512809" y="2369292"/>
                  </a:lnTo>
                  <a:cubicBezTo>
                    <a:pt x="4512809" y="2382019"/>
                    <a:pt x="4502492" y="2392336"/>
                    <a:pt x="4489765" y="2392336"/>
                  </a:cubicBezTo>
                  <a:lnTo>
                    <a:pt x="23043" y="2392336"/>
                  </a:lnTo>
                  <a:cubicBezTo>
                    <a:pt x="10317" y="2392336"/>
                    <a:pt x="0" y="2382019"/>
                    <a:pt x="0" y="2369292"/>
                  </a:cubicBezTo>
                  <a:lnTo>
                    <a:pt x="0" y="23043"/>
                  </a:lnTo>
                  <a:cubicBezTo>
                    <a:pt x="0" y="10317"/>
                    <a:pt x="10317" y="0"/>
                    <a:pt x="23043" y="0"/>
                  </a:cubicBezTo>
                  <a:close/>
                </a:path>
              </a:pathLst>
            </a:custGeom>
            <a:solidFill>
              <a:srgbClr val="FBC83C"/>
            </a:solidFill>
            <a:ln w="57150" cap="rnd">
              <a:solidFill>
                <a:srgbClr val="F39431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47625"/>
              <a:ext cx="4512809" cy="243996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>
            <a:grpSpLocks noChangeAspect="true"/>
          </p:cNvGrpSpPr>
          <p:nvPr/>
        </p:nvGrpSpPr>
        <p:grpSpPr>
          <a:xfrm rot="0">
            <a:off x="4162572" y="5143500"/>
            <a:ext cx="3848112" cy="3974330"/>
            <a:chOff x="0" y="0"/>
            <a:chExt cx="6350000" cy="655828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2"/>
              <a:stretch>
                <a:fillRect l="-27972" t="0" r="-27972" b="0"/>
              </a:stretch>
            </a:blipFill>
          </p:spPr>
        </p:sp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FBC83C"/>
            </a:solidFill>
          </p:spPr>
        </p:sp>
      </p:grpSp>
      <p:grpSp>
        <p:nvGrpSpPr>
          <p:cNvPr name="Group 8" id="8"/>
          <p:cNvGrpSpPr>
            <a:grpSpLocks noChangeAspect="true"/>
          </p:cNvGrpSpPr>
          <p:nvPr/>
        </p:nvGrpSpPr>
        <p:grpSpPr>
          <a:xfrm rot="0">
            <a:off x="10338263" y="1169170"/>
            <a:ext cx="3848112" cy="3974330"/>
            <a:chOff x="0" y="0"/>
            <a:chExt cx="6350000" cy="655828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74930" y="74930"/>
              <a:ext cx="6200140" cy="6408420"/>
            </a:xfrm>
            <a:custGeom>
              <a:avLst/>
              <a:gdLst/>
              <a:ahLst/>
              <a:cxnLst/>
              <a:rect r="r" b="b" t="t" l="l"/>
              <a:pathLst>
                <a:path h="6408420" w="6200140">
                  <a:moveTo>
                    <a:pt x="6200140" y="5351780"/>
                  </a:moveTo>
                  <a:cubicBezTo>
                    <a:pt x="6200140" y="5935980"/>
                    <a:pt x="5726430" y="6408420"/>
                    <a:pt x="5143500" y="6408420"/>
                  </a:cubicBezTo>
                  <a:lnTo>
                    <a:pt x="1056640" y="6408420"/>
                  </a:lnTo>
                  <a:cubicBezTo>
                    <a:pt x="472440" y="6408420"/>
                    <a:pt x="0" y="5934710"/>
                    <a:pt x="0" y="5351780"/>
                  </a:cubicBezTo>
                  <a:lnTo>
                    <a:pt x="0" y="1056640"/>
                  </a:lnTo>
                  <a:cubicBezTo>
                    <a:pt x="0" y="472440"/>
                    <a:pt x="473710" y="0"/>
                    <a:pt x="1056640" y="0"/>
                  </a:cubicBezTo>
                  <a:lnTo>
                    <a:pt x="5143500" y="0"/>
                  </a:lnTo>
                  <a:cubicBezTo>
                    <a:pt x="5727700" y="0"/>
                    <a:pt x="6200140" y="473710"/>
                    <a:pt x="6200140" y="1056640"/>
                  </a:cubicBezTo>
                  <a:lnTo>
                    <a:pt x="6200140" y="5351780"/>
                  </a:lnTo>
                  <a:close/>
                </a:path>
              </a:pathLst>
            </a:custGeom>
            <a:blipFill>
              <a:blip r:embed="rId3"/>
              <a:stretch>
                <a:fillRect l="-27972" t="0" r="-27972" b="0"/>
              </a:stretch>
            </a:blipFill>
          </p:spPr>
        </p:sp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558280"/>
            </a:xfrm>
            <a:custGeom>
              <a:avLst/>
              <a:gdLst/>
              <a:ahLst/>
              <a:cxnLst/>
              <a:rect r="r" b="b" t="t" l="l"/>
              <a:pathLst>
                <a:path h="6558280" w="6350000">
                  <a:moveTo>
                    <a:pt x="5218430" y="6558280"/>
                  </a:moveTo>
                  <a:lnTo>
                    <a:pt x="1131570" y="6558280"/>
                  </a:lnTo>
                  <a:cubicBezTo>
                    <a:pt x="508000" y="6558280"/>
                    <a:pt x="0" y="6050280"/>
                    <a:pt x="0" y="5426710"/>
                  </a:cubicBezTo>
                  <a:lnTo>
                    <a:pt x="0" y="1131570"/>
                  </a:lnTo>
                  <a:cubicBezTo>
                    <a:pt x="0" y="508000"/>
                    <a:pt x="508000" y="0"/>
                    <a:pt x="1131570" y="0"/>
                  </a:cubicBezTo>
                  <a:lnTo>
                    <a:pt x="5218430" y="0"/>
                  </a:lnTo>
                  <a:cubicBezTo>
                    <a:pt x="5842000" y="0"/>
                    <a:pt x="6350000" y="508000"/>
                    <a:pt x="6350000" y="1131570"/>
                  </a:cubicBezTo>
                  <a:lnTo>
                    <a:pt x="6350000" y="5425440"/>
                  </a:lnTo>
                  <a:cubicBezTo>
                    <a:pt x="6350000" y="6050280"/>
                    <a:pt x="5842000" y="6558280"/>
                    <a:pt x="5218430" y="6558280"/>
                  </a:cubicBezTo>
                  <a:close/>
                  <a:moveTo>
                    <a:pt x="1131570" y="149860"/>
                  </a:moveTo>
                  <a:cubicBezTo>
                    <a:pt x="590550" y="149860"/>
                    <a:pt x="149860" y="590550"/>
                    <a:pt x="149860" y="1131570"/>
                  </a:cubicBezTo>
                  <a:lnTo>
                    <a:pt x="149860" y="5425440"/>
                  </a:lnTo>
                  <a:cubicBezTo>
                    <a:pt x="149860" y="5966460"/>
                    <a:pt x="590550" y="6407150"/>
                    <a:pt x="1131570" y="6407150"/>
                  </a:cubicBezTo>
                  <a:lnTo>
                    <a:pt x="5218430" y="6407150"/>
                  </a:lnTo>
                  <a:cubicBezTo>
                    <a:pt x="5759450" y="6407150"/>
                    <a:pt x="6200140" y="5966460"/>
                    <a:pt x="6200140" y="5425440"/>
                  </a:cubicBezTo>
                  <a:lnTo>
                    <a:pt x="6200140" y="1131570"/>
                  </a:lnTo>
                  <a:cubicBezTo>
                    <a:pt x="6200140" y="590550"/>
                    <a:pt x="5759450" y="149860"/>
                    <a:pt x="5218430" y="149860"/>
                  </a:cubicBezTo>
                  <a:lnTo>
                    <a:pt x="1131570" y="149860"/>
                  </a:lnTo>
                  <a:close/>
                </a:path>
              </a:pathLst>
            </a:custGeom>
            <a:solidFill>
              <a:srgbClr val="FFC850"/>
            </a:solidFill>
          </p:spPr>
        </p:sp>
      </p:grpSp>
      <p:grpSp>
        <p:nvGrpSpPr>
          <p:cNvPr name="Group 11" id="11"/>
          <p:cNvGrpSpPr>
            <a:grpSpLocks noChangeAspect="true"/>
          </p:cNvGrpSpPr>
          <p:nvPr/>
        </p:nvGrpSpPr>
        <p:grpSpPr>
          <a:xfrm rot="0">
            <a:off x="8732474" y="5248470"/>
            <a:ext cx="5377701" cy="3764391"/>
            <a:chOff x="0" y="0"/>
            <a:chExt cx="6350000" cy="44450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6350000" cy="4445000"/>
            </a:xfrm>
            <a:custGeom>
              <a:avLst/>
              <a:gdLst/>
              <a:ahLst/>
              <a:cxnLst/>
              <a:rect r="r" b="b" t="t" l="l"/>
              <a:pathLst>
                <a:path h="4445000" w="6350000">
                  <a:moveTo>
                    <a:pt x="0" y="3429000"/>
                  </a:move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5334000" y="0"/>
                  </a:lnTo>
                  <a:cubicBezTo>
                    <a:pt x="5895340" y="0"/>
                    <a:pt x="6350000" y="454660"/>
                    <a:pt x="6350000" y="1016000"/>
                  </a:cubicBezTo>
                  <a:lnTo>
                    <a:pt x="6350000" y="3429000"/>
                  </a:lnTo>
                  <a:cubicBezTo>
                    <a:pt x="6350000" y="3990340"/>
                    <a:pt x="5895340" y="4445000"/>
                    <a:pt x="5334000" y="4445000"/>
                  </a:cubicBezTo>
                  <a:lnTo>
                    <a:pt x="1016000" y="4445000"/>
                  </a:lnTo>
                  <a:cubicBezTo>
                    <a:pt x="454660" y="4445000"/>
                    <a:pt x="0" y="3990340"/>
                    <a:pt x="0" y="3429000"/>
                  </a:cubicBezTo>
                  <a:close/>
                </a:path>
              </a:pathLst>
            </a:custGeom>
            <a:blipFill>
              <a:blip r:embed="rId4"/>
              <a:stretch>
                <a:fillRect l="-2807" t="0" r="-2807" b="0"/>
              </a:stretch>
            </a:blipFill>
          </p:spPr>
        </p:sp>
      </p:grpSp>
      <p:grpSp>
        <p:nvGrpSpPr>
          <p:cNvPr name="Group 13" id="13"/>
          <p:cNvGrpSpPr>
            <a:grpSpLocks noChangeAspect="true"/>
          </p:cNvGrpSpPr>
          <p:nvPr/>
        </p:nvGrpSpPr>
        <p:grpSpPr>
          <a:xfrm rot="0">
            <a:off x="4172097" y="1169170"/>
            <a:ext cx="5366826" cy="3756778"/>
            <a:chOff x="0" y="0"/>
            <a:chExt cx="6350000" cy="44450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350000" cy="4445000"/>
            </a:xfrm>
            <a:custGeom>
              <a:avLst/>
              <a:gdLst/>
              <a:ahLst/>
              <a:cxnLst/>
              <a:rect r="r" b="b" t="t" l="l"/>
              <a:pathLst>
                <a:path h="4445000" w="6350000">
                  <a:moveTo>
                    <a:pt x="0" y="3429000"/>
                  </a:moveTo>
                  <a:lnTo>
                    <a:pt x="0" y="1016000"/>
                  </a:lnTo>
                  <a:cubicBezTo>
                    <a:pt x="0" y="454660"/>
                    <a:pt x="454660" y="0"/>
                    <a:pt x="1016000" y="0"/>
                  </a:cubicBezTo>
                  <a:lnTo>
                    <a:pt x="5334000" y="0"/>
                  </a:lnTo>
                  <a:cubicBezTo>
                    <a:pt x="5895340" y="0"/>
                    <a:pt x="6350000" y="454660"/>
                    <a:pt x="6350000" y="1016000"/>
                  </a:cubicBezTo>
                  <a:lnTo>
                    <a:pt x="6350000" y="3429000"/>
                  </a:lnTo>
                  <a:cubicBezTo>
                    <a:pt x="6350000" y="3990340"/>
                    <a:pt x="5895340" y="4445000"/>
                    <a:pt x="5334000" y="4445000"/>
                  </a:cubicBezTo>
                  <a:lnTo>
                    <a:pt x="1016000" y="4445000"/>
                  </a:lnTo>
                  <a:cubicBezTo>
                    <a:pt x="454660" y="4445000"/>
                    <a:pt x="0" y="3990340"/>
                    <a:pt x="0" y="3429000"/>
                  </a:cubicBezTo>
                  <a:close/>
                </a:path>
              </a:pathLst>
            </a:custGeom>
            <a:blipFill>
              <a:blip r:embed="rId5"/>
              <a:stretch>
                <a:fillRect l="-4193" t="0" r="-4193" b="0"/>
              </a:stretch>
            </a:blipFill>
          </p:spPr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645177" y="601800"/>
            <a:ext cx="17134570" cy="9083400"/>
            <a:chOff x="0" y="0"/>
            <a:chExt cx="4512809" cy="239233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512809" cy="2392336"/>
            </a:xfrm>
            <a:custGeom>
              <a:avLst/>
              <a:gdLst/>
              <a:ahLst/>
              <a:cxnLst/>
              <a:rect r="r" b="b" t="t" l="l"/>
              <a:pathLst>
                <a:path h="2392336" w="4512809">
                  <a:moveTo>
                    <a:pt x="23043" y="0"/>
                  </a:moveTo>
                  <a:lnTo>
                    <a:pt x="4489765" y="0"/>
                  </a:lnTo>
                  <a:cubicBezTo>
                    <a:pt x="4495877" y="0"/>
                    <a:pt x="4501738" y="2428"/>
                    <a:pt x="4506059" y="6749"/>
                  </a:cubicBezTo>
                  <a:cubicBezTo>
                    <a:pt x="4510381" y="11071"/>
                    <a:pt x="4512809" y="16932"/>
                    <a:pt x="4512809" y="23043"/>
                  </a:cubicBezTo>
                  <a:lnTo>
                    <a:pt x="4512809" y="2369292"/>
                  </a:lnTo>
                  <a:cubicBezTo>
                    <a:pt x="4512809" y="2382019"/>
                    <a:pt x="4502492" y="2392336"/>
                    <a:pt x="4489765" y="2392336"/>
                  </a:cubicBezTo>
                  <a:lnTo>
                    <a:pt x="23043" y="2392336"/>
                  </a:lnTo>
                  <a:cubicBezTo>
                    <a:pt x="10317" y="2392336"/>
                    <a:pt x="0" y="2382019"/>
                    <a:pt x="0" y="2369292"/>
                  </a:cubicBezTo>
                  <a:lnTo>
                    <a:pt x="0" y="23043"/>
                  </a:lnTo>
                  <a:cubicBezTo>
                    <a:pt x="0" y="10317"/>
                    <a:pt x="10317" y="0"/>
                    <a:pt x="23043" y="0"/>
                  </a:cubicBezTo>
                  <a:close/>
                </a:path>
              </a:pathLst>
            </a:custGeom>
            <a:solidFill>
              <a:srgbClr val="FBC83C"/>
            </a:solidFill>
            <a:ln w="57150" cap="rnd">
              <a:solidFill>
                <a:srgbClr val="F39431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4512809" cy="2430436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678561" y="2693093"/>
            <a:ext cx="10371098" cy="440551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951"/>
              </a:lnSpc>
            </a:pPr>
            <a:r>
              <a:rPr lang="en-US" sz="25679">
                <a:solidFill>
                  <a:srgbClr val="000000"/>
                </a:solidFill>
                <a:latin typeface="Just Another Hand"/>
              </a:rPr>
              <a:t>EASY WAY</a:t>
            </a:r>
          </a:p>
        </p:txBody>
      </p:sp>
      <p:sp>
        <p:nvSpPr>
          <p:cNvPr name="Freeform 6" id="6"/>
          <p:cNvSpPr/>
          <p:nvPr/>
        </p:nvSpPr>
        <p:spPr>
          <a:xfrm flipH="false" flipV="false" rot="0">
            <a:off x="3238341" y="3188393"/>
            <a:ext cx="1708856" cy="2878074"/>
          </a:xfrm>
          <a:custGeom>
            <a:avLst/>
            <a:gdLst/>
            <a:ahLst/>
            <a:cxnLst/>
            <a:rect r="r" b="b" t="t" l="l"/>
            <a:pathLst>
              <a:path h="2878074" w="1708856">
                <a:moveTo>
                  <a:pt x="0" y="0"/>
                </a:moveTo>
                <a:lnTo>
                  <a:pt x="1708856" y="0"/>
                </a:lnTo>
                <a:lnTo>
                  <a:pt x="1708856" y="2878073"/>
                </a:lnTo>
                <a:lnTo>
                  <a:pt x="0" y="287807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9685" y="845345"/>
            <a:ext cx="9082188" cy="4773337"/>
          </a:xfrm>
          <a:custGeom>
            <a:avLst/>
            <a:gdLst/>
            <a:ahLst/>
            <a:cxnLst/>
            <a:rect r="r" b="b" t="t" l="l"/>
            <a:pathLst>
              <a:path h="4773337" w="9082188">
                <a:moveTo>
                  <a:pt x="0" y="0"/>
                </a:moveTo>
                <a:lnTo>
                  <a:pt x="9082188" y="0"/>
                </a:lnTo>
                <a:lnTo>
                  <a:pt x="9082188" y="4773337"/>
                </a:lnTo>
                <a:lnTo>
                  <a:pt x="0" y="47733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9685" y="845345"/>
            <a:ext cx="9082188" cy="4773337"/>
          </a:xfrm>
          <a:custGeom>
            <a:avLst/>
            <a:gdLst/>
            <a:ahLst/>
            <a:cxnLst/>
            <a:rect r="r" b="b" t="t" l="l"/>
            <a:pathLst>
              <a:path h="4773337" w="9082188">
                <a:moveTo>
                  <a:pt x="0" y="0"/>
                </a:moveTo>
                <a:lnTo>
                  <a:pt x="9082188" y="0"/>
                </a:lnTo>
                <a:lnTo>
                  <a:pt x="9082188" y="4773337"/>
                </a:lnTo>
                <a:lnTo>
                  <a:pt x="0" y="47733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01032" y="5618682"/>
            <a:ext cx="9858268" cy="4332807"/>
          </a:xfrm>
          <a:custGeom>
            <a:avLst/>
            <a:gdLst/>
            <a:ahLst/>
            <a:cxnLst/>
            <a:rect r="r" b="b" t="t" l="l"/>
            <a:pathLst>
              <a:path h="4332807" w="9858268">
                <a:moveTo>
                  <a:pt x="0" y="0"/>
                </a:moveTo>
                <a:lnTo>
                  <a:pt x="9858268" y="0"/>
                </a:lnTo>
                <a:lnTo>
                  <a:pt x="9858268" y="4332807"/>
                </a:lnTo>
                <a:lnTo>
                  <a:pt x="0" y="4332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9685" y="845345"/>
            <a:ext cx="9082188" cy="4773337"/>
          </a:xfrm>
          <a:custGeom>
            <a:avLst/>
            <a:gdLst/>
            <a:ahLst/>
            <a:cxnLst/>
            <a:rect r="r" b="b" t="t" l="l"/>
            <a:pathLst>
              <a:path h="4773337" w="9082188">
                <a:moveTo>
                  <a:pt x="0" y="0"/>
                </a:moveTo>
                <a:lnTo>
                  <a:pt x="9082188" y="0"/>
                </a:lnTo>
                <a:lnTo>
                  <a:pt x="9082188" y="4773337"/>
                </a:lnTo>
                <a:lnTo>
                  <a:pt x="0" y="47733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01032" y="5618682"/>
            <a:ext cx="9858268" cy="4332807"/>
          </a:xfrm>
          <a:custGeom>
            <a:avLst/>
            <a:gdLst/>
            <a:ahLst/>
            <a:cxnLst/>
            <a:rect r="r" b="b" t="t" l="l"/>
            <a:pathLst>
              <a:path h="4332807" w="9858268">
                <a:moveTo>
                  <a:pt x="0" y="0"/>
                </a:moveTo>
                <a:lnTo>
                  <a:pt x="9858268" y="0"/>
                </a:lnTo>
                <a:lnTo>
                  <a:pt x="9858268" y="4332807"/>
                </a:lnTo>
                <a:lnTo>
                  <a:pt x="0" y="4332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043875" y="1584831"/>
            <a:ext cx="8572582" cy="4785454"/>
          </a:xfrm>
          <a:custGeom>
            <a:avLst/>
            <a:gdLst/>
            <a:ahLst/>
            <a:cxnLst/>
            <a:rect r="r" b="b" t="t" l="l"/>
            <a:pathLst>
              <a:path h="4785454" w="8572582">
                <a:moveTo>
                  <a:pt x="0" y="0"/>
                </a:moveTo>
                <a:lnTo>
                  <a:pt x="8572582" y="0"/>
                </a:lnTo>
                <a:lnTo>
                  <a:pt x="8572582" y="4785454"/>
                </a:lnTo>
                <a:lnTo>
                  <a:pt x="0" y="4785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9685" y="845345"/>
            <a:ext cx="9082188" cy="4773337"/>
          </a:xfrm>
          <a:custGeom>
            <a:avLst/>
            <a:gdLst/>
            <a:ahLst/>
            <a:cxnLst/>
            <a:rect r="r" b="b" t="t" l="l"/>
            <a:pathLst>
              <a:path h="4773337" w="9082188">
                <a:moveTo>
                  <a:pt x="0" y="0"/>
                </a:moveTo>
                <a:lnTo>
                  <a:pt x="9082188" y="0"/>
                </a:lnTo>
                <a:lnTo>
                  <a:pt x="9082188" y="4773337"/>
                </a:lnTo>
                <a:lnTo>
                  <a:pt x="0" y="47733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01032" y="5618682"/>
            <a:ext cx="9858268" cy="4332807"/>
          </a:xfrm>
          <a:custGeom>
            <a:avLst/>
            <a:gdLst/>
            <a:ahLst/>
            <a:cxnLst/>
            <a:rect r="r" b="b" t="t" l="l"/>
            <a:pathLst>
              <a:path h="4332807" w="9858268">
                <a:moveTo>
                  <a:pt x="0" y="0"/>
                </a:moveTo>
                <a:lnTo>
                  <a:pt x="9858268" y="0"/>
                </a:lnTo>
                <a:lnTo>
                  <a:pt x="9858268" y="4332807"/>
                </a:lnTo>
                <a:lnTo>
                  <a:pt x="0" y="4332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043875" y="1584831"/>
            <a:ext cx="8572582" cy="4785454"/>
          </a:xfrm>
          <a:custGeom>
            <a:avLst/>
            <a:gdLst/>
            <a:ahLst/>
            <a:cxnLst/>
            <a:rect r="r" b="b" t="t" l="l"/>
            <a:pathLst>
              <a:path h="4785454" w="8572582">
                <a:moveTo>
                  <a:pt x="0" y="0"/>
                </a:moveTo>
                <a:lnTo>
                  <a:pt x="8572582" y="0"/>
                </a:lnTo>
                <a:lnTo>
                  <a:pt x="8572582" y="4785454"/>
                </a:lnTo>
                <a:lnTo>
                  <a:pt x="0" y="4785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53140" y="4861763"/>
            <a:ext cx="10890308" cy="5089726"/>
          </a:xfrm>
          <a:custGeom>
            <a:avLst/>
            <a:gdLst/>
            <a:ahLst/>
            <a:cxnLst/>
            <a:rect r="r" b="b" t="t" l="l"/>
            <a:pathLst>
              <a:path h="5089726" w="10890308">
                <a:moveTo>
                  <a:pt x="0" y="0"/>
                </a:moveTo>
                <a:lnTo>
                  <a:pt x="10890307" y="0"/>
                </a:lnTo>
                <a:lnTo>
                  <a:pt x="10890307" y="5089726"/>
                </a:lnTo>
                <a:lnTo>
                  <a:pt x="0" y="50897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9685" y="845345"/>
            <a:ext cx="9082188" cy="4773337"/>
          </a:xfrm>
          <a:custGeom>
            <a:avLst/>
            <a:gdLst/>
            <a:ahLst/>
            <a:cxnLst/>
            <a:rect r="r" b="b" t="t" l="l"/>
            <a:pathLst>
              <a:path h="4773337" w="9082188">
                <a:moveTo>
                  <a:pt x="0" y="0"/>
                </a:moveTo>
                <a:lnTo>
                  <a:pt x="9082188" y="0"/>
                </a:lnTo>
                <a:lnTo>
                  <a:pt x="9082188" y="4773337"/>
                </a:lnTo>
                <a:lnTo>
                  <a:pt x="0" y="47733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01032" y="5618682"/>
            <a:ext cx="9858268" cy="4332807"/>
          </a:xfrm>
          <a:custGeom>
            <a:avLst/>
            <a:gdLst/>
            <a:ahLst/>
            <a:cxnLst/>
            <a:rect r="r" b="b" t="t" l="l"/>
            <a:pathLst>
              <a:path h="4332807" w="9858268">
                <a:moveTo>
                  <a:pt x="0" y="0"/>
                </a:moveTo>
                <a:lnTo>
                  <a:pt x="9858268" y="0"/>
                </a:lnTo>
                <a:lnTo>
                  <a:pt x="9858268" y="4332807"/>
                </a:lnTo>
                <a:lnTo>
                  <a:pt x="0" y="4332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043875" y="1584831"/>
            <a:ext cx="8572582" cy="4785454"/>
          </a:xfrm>
          <a:custGeom>
            <a:avLst/>
            <a:gdLst/>
            <a:ahLst/>
            <a:cxnLst/>
            <a:rect r="r" b="b" t="t" l="l"/>
            <a:pathLst>
              <a:path h="4785454" w="8572582">
                <a:moveTo>
                  <a:pt x="0" y="0"/>
                </a:moveTo>
                <a:lnTo>
                  <a:pt x="8572582" y="0"/>
                </a:lnTo>
                <a:lnTo>
                  <a:pt x="8572582" y="4785454"/>
                </a:lnTo>
                <a:lnTo>
                  <a:pt x="0" y="4785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53140" y="4861763"/>
            <a:ext cx="10890308" cy="5089726"/>
          </a:xfrm>
          <a:custGeom>
            <a:avLst/>
            <a:gdLst/>
            <a:ahLst/>
            <a:cxnLst/>
            <a:rect r="r" b="b" t="t" l="l"/>
            <a:pathLst>
              <a:path h="5089726" w="10890308">
                <a:moveTo>
                  <a:pt x="0" y="0"/>
                </a:moveTo>
                <a:lnTo>
                  <a:pt x="10890307" y="0"/>
                </a:lnTo>
                <a:lnTo>
                  <a:pt x="10890307" y="5089726"/>
                </a:lnTo>
                <a:lnTo>
                  <a:pt x="0" y="50897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486281" y="1217736"/>
            <a:ext cx="12472750" cy="4853587"/>
          </a:xfrm>
          <a:custGeom>
            <a:avLst/>
            <a:gdLst/>
            <a:ahLst/>
            <a:cxnLst/>
            <a:rect r="r" b="b" t="t" l="l"/>
            <a:pathLst>
              <a:path h="4853587" w="12472750">
                <a:moveTo>
                  <a:pt x="0" y="0"/>
                </a:moveTo>
                <a:lnTo>
                  <a:pt x="12472750" y="0"/>
                </a:lnTo>
                <a:lnTo>
                  <a:pt x="12472750" y="4853586"/>
                </a:lnTo>
                <a:lnTo>
                  <a:pt x="0" y="48535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EEEEE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29685" y="845345"/>
            <a:ext cx="9082188" cy="4773337"/>
          </a:xfrm>
          <a:custGeom>
            <a:avLst/>
            <a:gdLst/>
            <a:ahLst/>
            <a:cxnLst/>
            <a:rect r="r" b="b" t="t" l="l"/>
            <a:pathLst>
              <a:path h="4773337" w="9082188">
                <a:moveTo>
                  <a:pt x="0" y="0"/>
                </a:moveTo>
                <a:lnTo>
                  <a:pt x="9082188" y="0"/>
                </a:lnTo>
                <a:lnTo>
                  <a:pt x="9082188" y="4773337"/>
                </a:lnTo>
                <a:lnTo>
                  <a:pt x="0" y="477333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7401032" y="5618682"/>
            <a:ext cx="9858268" cy="4332807"/>
          </a:xfrm>
          <a:custGeom>
            <a:avLst/>
            <a:gdLst/>
            <a:ahLst/>
            <a:cxnLst/>
            <a:rect r="r" b="b" t="t" l="l"/>
            <a:pathLst>
              <a:path h="4332807" w="9858268">
                <a:moveTo>
                  <a:pt x="0" y="0"/>
                </a:moveTo>
                <a:lnTo>
                  <a:pt x="9858268" y="0"/>
                </a:lnTo>
                <a:lnTo>
                  <a:pt x="9858268" y="4332807"/>
                </a:lnTo>
                <a:lnTo>
                  <a:pt x="0" y="4332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8043875" y="1584831"/>
            <a:ext cx="8572582" cy="4785454"/>
          </a:xfrm>
          <a:custGeom>
            <a:avLst/>
            <a:gdLst/>
            <a:ahLst/>
            <a:cxnLst/>
            <a:rect r="r" b="b" t="t" l="l"/>
            <a:pathLst>
              <a:path h="4785454" w="8572582">
                <a:moveTo>
                  <a:pt x="0" y="0"/>
                </a:moveTo>
                <a:lnTo>
                  <a:pt x="8572582" y="0"/>
                </a:lnTo>
                <a:lnTo>
                  <a:pt x="8572582" y="4785454"/>
                </a:lnTo>
                <a:lnTo>
                  <a:pt x="0" y="478545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653140" y="4861763"/>
            <a:ext cx="10890308" cy="5089726"/>
          </a:xfrm>
          <a:custGeom>
            <a:avLst/>
            <a:gdLst/>
            <a:ahLst/>
            <a:cxnLst/>
            <a:rect r="r" b="b" t="t" l="l"/>
            <a:pathLst>
              <a:path h="5089726" w="10890308">
                <a:moveTo>
                  <a:pt x="0" y="0"/>
                </a:moveTo>
                <a:lnTo>
                  <a:pt x="10890307" y="0"/>
                </a:lnTo>
                <a:lnTo>
                  <a:pt x="10890307" y="5089726"/>
                </a:lnTo>
                <a:lnTo>
                  <a:pt x="0" y="5089726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5486281" y="1217736"/>
            <a:ext cx="12472750" cy="4853587"/>
          </a:xfrm>
          <a:custGeom>
            <a:avLst/>
            <a:gdLst/>
            <a:ahLst/>
            <a:cxnLst/>
            <a:rect r="r" b="b" t="t" l="l"/>
            <a:pathLst>
              <a:path h="4853587" w="12472750">
                <a:moveTo>
                  <a:pt x="0" y="0"/>
                </a:moveTo>
                <a:lnTo>
                  <a:pt x="12472750" y="0"/>
                </a:lnTo>
                <a:lnTo>
                  <a:pt x="12472750" y="4853586"/>
                </a:lnTo>
                <a:lnTo>
                  <a:pt x="0" y="485358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2286798" y="2484830"/>
            <a:ext cx="13714404" cy="5317339"/>
          </a:xfrm>
          <a:custGeom>
            <a:avLst/>
            <a:gdLst/>
            <a:ahLst/>
            <a:cxnLst/>
            <a:rect r="r" b="b" t="t" l="l"/>
            <a:pathLst>
              <a:path h="5317339" w="13714404">
                <a:moveTo>
                  <a:pt x="0" y="0"/>
                </a:moveTo>
                <a:lnTo>
                  <a:pt x="13714404" y="0"/>
                </a:lnTo>
                <a:lnTo>
                  <a:pt x="13714404" y="5317340"/>
                </a:lnTo>
                <a:lnTo>
                  <a:pt x="0" y="5317340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DAFz4PL-pD4</dc:identifier>
  <dcterms:modified xsi:type="dcterms:W3CDTF">2011-08-01T06:04:30Z</dcterms:modified>
  <cp:revision>1</cp:revision>
  <dc:title>OBRIGADA!</dc:title>
</cp:coreProperties>
</file>

<file path=docProps/thumbnail.jpeg>
</file>